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941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176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93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975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10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552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0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24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34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0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002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66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E3C0EC-B588-CD09-F926-94AA1AE76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49379"/>
              </p:ext>
            </p:extLst>
          </p:nvPr>
        </p:nvGraphicFramePr>
        <p:xfrm>
          <a:off x="506186" y="191529"/>
          <a:ext cx="5943600" cy="1154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440023092"/>
                    </a:ext>
                  </a:extLst>
                </a:gridCol>
              </a:tblGrid>
              <a:tr h="696289">
                <a:tc>
                  <a:txBody>
                    <a:bodyPr/>
                    <a:lstStyle/>
                    <a:p>
                      <a:pPr algn="ctr"/>
                      <a:r>
                        <a:rPr lang="en-IE">
                          <a:solidFill>
                            <a:schemeClr val="tx1"/>
                          </a:solidFill>
                        </a:rPr>
                        <a:t>Rang 5</a:t>
                      </a:r>
                      <a:endParaRPr lang="en-IE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2023/2024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Booklist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67941"/>
                  </a:ext>
                </a:extLst>
              </a:tr>
              <a:tr h="291992">
                <a:tc>
                  <a:txBody>
                    <a:bodyPr/>
                    <a:lstStyle/>
                    <a:p>
                      <a:r>
                        <a:rPr lang="en-IE" dirty="0"/>
                        <a:t>To be paid to the school by parents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48742"/>
                  </a:ext>
                </a:extLst>
              </a:tr>
              <a:tr h="110058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Photocopying and Arts and Crafts                          €35:00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 Licences                                                 €09.00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24-hour pupil personal accident insurance           €08.00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                                                                             €52.00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Drama 1st – 6th class                                                €25.00                                   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Tour and bus                                                  €40.00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1" i="0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                                                                             </a:t>
                      </a:r>
                      <a:r>
                        <a:rPr lang="en-IE" sz="135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€65.00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                                                                             €117.00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15546"/>
                  </a:ext>
                </a:extLst>
              </a:tr>
              <a:tr h="291992">
                <a:tc>
                  <a:txBody>
                    <a:bodyPr/>
                    <a:lstStyle/>
                    <a:p>
                      <a:r>
                        <a:rPr lang="en-IE" dirty="0"/>
                        <a:t>To be </a:t>
                      </a:r>
                      <a:r>
                        <a:rPr lang="en-IE" b="1" dirty="0"/>
                        <a:t>bought</a:t>
                      </a:r>
                      <a:r>
                        <a:rPr lang="en-IE" dirty="0"/>
                        <a:t> by parents – Stationary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48150"/>
                  </a:ext>
                </a:extLst>
              </a:tr>
              <a:tr h="33242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Full length ruler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red pens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Sharpener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Rubber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HB pencils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Pack of colouring pencils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</a:t>
                      </a:r>
                      <a:r>
                        <a:rPr lang="en-IE" dirty="0" err="1"/>
                        <a:t>pritt</a:t>
                      </a:r>
                      <a:r>
                        <a:rPr lang="en-IE" dirty="0"/>
                        <a:t> sticks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whiteboard markers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small A4 whiteboard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white board cleaner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scissors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A4 40 pocket display folder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5 x A4 document wallet folders with button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/>
                        <a:t>Please make sure all items have students’ names clearly labelled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367112"/>
                  </a:ext>
                </a:extLst>
              </a:tr>
              <a:tr h="291992">
                <a:tc>
                  <a:txBody>
                    <a:bodyPr/>
                    <a:lstStyle/>
                    <a:p>
                      <a:r>
                        <a:rPr lang="en-IE" dirty="0"/>
                        <a:t>Books that will be provided in September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4123"/>
                  </a:ext>
                </a:extLst>
              </a:tr>
              <a:tr h="37285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Busy at Maths 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New Wave Mental Maths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Word Wizard 5</a:t>
                      </a:r>
                      <a:r>
                        <a:rPr lang="en-IE" baseline="30000" dirty="0"/>
                        <a:t>th</a:t>
                      </a:r>
                      <a:r>
                        <a:rPr lang="en-IE" dirty="0"/>
                        <a:t> class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Brendan </a:t>
                      </a:r>
                      <a:r>
                        <a:rPr lang="en-IE" dirty="0" err="1"/>
                        <a:t>Culligan</a:t>
                      </a:r>
                      <a:r>
                        <a:rPr lang="en-IE" dirty="0"/>
                        <a:t> Spelling Workbook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err="1"/>
                        <a:t>Caint</a:t>
                      </a:r>
                      <a:r>
                        <a:rPr lang="en-IE" dirty="0"/>
                        <a:t> is </a:t>
                      </a:r>
                      <a:r>
                        <a:rPr lang="en-IE" dirty="0" err="1"/>
                        <a:t>Comhrá</a:t>
                      </a:r>
                      <a:r>
                        <a:rPr lang="en-IE" dirty="0"/>
                        <a:t> – textbook + portfolio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x Maths copies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x 88pg Writing copies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x nature copy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b="1" dirty="0"/>
                        <a:t>The children already have and will need for September: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Focloir</a:t>
                      </a: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Eagran</a:t>
                      </a: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Nua: O </a:t>
                      </a:r>
                      <a:r>
                        <a:rPr lang="en-IE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Siochfhradha</a:t>
                      </a: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EDCO </a:t>
                      </a:r>
                      <a:endParaRPr lang="en-US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Collins English Pocket Dictionary 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Briathra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A Students Guide To Irish verbs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="0" dirty="0"/>
                        <a:t>Time for Tables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="0" dirty="0"/>
                        <a:t>Scrap book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00536"/>
                  </a:ext>
                </a:extLst>
              </a:tr>
            </a:tbl>
          </a:graphicData>
        </a:graphic>
      </p:graphicFrame>
      <p:pic>
        <p:nvPicPr>
          <p:cNvPr id="1026" name="Picture 2" descr="The Green Man Studio – Scoil Bhride Crosshaven">
            <a:extLst>
              <a:ext uri="{FF2B5EF4-FFF2-40B4-BE49-F238E27FC236}">
                <a16:creationId xmlns:a16="http://schemas.microsoft.com/office/drawing/2014/main" id="{8A7C076C-5820-53A2-7B18-EC39F4138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864974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The Green Man Studio – Scoil Bhride Crosshaven">
            <a:extLst>
              <a:ext uri="{FF2B5EF4-FFF2-40B4-BE49-F238E27FC236}">
                <a16:creationId xmlns:a16="http://schemas.microsoft.com/office/drawing/2014/main" id="{125DBD60-F903-6225-178B-5C7DCA18A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5065480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12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3AF9F44E9514EB16E4BD5968DE625" ma:contentTypeVersion="10" ma:contentTypeDescription="Create a new document." ma:contentTypeScope="" ma:versionID="0fef09a32928cf23e89646cde850ca7d">
  <xsd:schema xmlns:xsd="http://www.w3.org/2001/XMLSchema" xmlns:xs="http://www.w3.org/2001/XMLSchema" xmlns:p="http://schemas.microsoft.com/office/2006/metadata/properties" xmlns:ns2="5d2a9bce-0c7e-487a-abe2-8d0b418ac06d" xmlns:ns3="8d070b0a-0d67-4bf3-81f1-246dc9a10cb9" targetNamespace="http://schemas.microsoft.com/office/2006/metadata/properties" ma:root="true" ma:fieldsID="e89fa8e96d2f344fff3e9c052bedd206" ns2:_="" ns3:_="">
    <xsd:import namespace="5d2a9bce-0c7e-487a-abe2-8d0b418ac06d"/>
    <xsd:import namespace="8d070b0a-0d67-4bf3-81f1-246dc9a10c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a9bce-0c7e-487a-abe2-8d0b418ac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ae7c358-0422-4b68-a26d-082ac930c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70b0a-0d67-4bf3-81f1-246dc9a10cb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60f5207-3b0e-48ae-92ac-7ac1d356c5dc}" ma:internalName="TaxCatchAll" ma:showField="CatchAllData" ma:web="8d070b0a-0d67-4bf3-81f1-246dc9a10c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2a9bce-0c7e-487a-abe2-8d0b418ac06d">
      <Terms xmlns="http://schemas.microsoft.com/office/infopath/2007/PartnerControls"/>
    </lcf76f155ced4ddcb4097134ff3c332f>
    <TaxCatchAll xmlns="8d070b0a-0d67-4bf3-81f1-246dc9a10cb9"/>
  </documentManagement>
</p:properties>
</file>

<file path=customXml/itemProps1.xml><?xml version="1.0" encoding="utf-8"?>
<ds:datastoreItem xmlns:ds="http://schemas.openxmlformats.org/officeDocument/2006/customXml" ds:itemID="{D08A6A7B-9F7B-4D98-B9CA-2A434D3F44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2a9bce-0c7e-487a-abe2-8d0b418ac06d"/>
    <ds:schemaRef ds:uri="8d070b0a-0d67-4bf3-81f1-246dc9a10c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06F6E5-E64E-49F0-A43E-FBE8925285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427E15-D059-4EFF-93A5-2F1649D2AC8E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8d070b0a-0d67-4bf3-81f1-246dc9a10cb9"/>
    <ds:schemaRef ds:uri="5d2a9bce-0c7e-487a-abe2-8d0b418ac06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210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Griffin</dc:creator>
  <cp:lastModifiedBy>Katie Ryan</cp:lastModifiedBy>
  <cp:revision>11</cp:revision>
  <dcterms:created xsi:type="dcterms:W3CDTF">2023-06-20T16:59:57Z</dcterms:created>
  <dcterms:modified xsi:type="dcterms:W3CDTF">2023-06-26T10:21:46Z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0x01010077F3AF9F44E9514EB16E4BD5968DE625</vt:lpwstr>
  </property>
</Properties>
</file>