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BBC78-83E0-ACA6-A0E3-D0A6AB0C0D95}" v="14" dt="2023-06-22T14:54:19.038"/>
    <p1510:client id="{3D95D6C6-983A-633B-345D-1BC356488479}" v="544" dt="2023-06-22T14:48:51.7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1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yan" userId="S::k.ryan@scoilbhridecrosshaven.ie::35226daf-91a9-4bef-bfed-31a4d6be312e" providerId="AD" clId="Web-{3D95D6C6-983A-633B-345D-1BC356488479}"/>
    <pc:docChg chg="modSld">
      <pc:chgData name="Katie Ryan" userId="S::k.ryan@scoilbhridecrosshaven.ie::35226daf-91a9-4bef-bfed-31a4d6be312e" providerId="AD" clId="Web-{3D95D6C6-983A-633B-345D-1BC356488479}" dt="2023-06-22T14:48:28.596" v="535"/>
      <pc:docMkLst>
        <pc:docMk/>
      </pc:docMkLst>
      <pc:sldChg chg="modSp">
        <pc:chgData name="Katie Ryan" userId="S::k.ryan@scoilbhridecrosshaven.ie::35226daf-91a9-4bef-bfed-31a4d6be312e" providerId="AD" clId="Web-{3D95D6C6-983A-633B-345D-1BC356488479}" dt="2023-06-22T14:48:28.596" v="535"/>
        <pc:sldMkLst>
          <pc:docMk/>
          <pc:sldMk cId="1836121126" sldId="257"/>
        </pc:sldMkLst>
        <pc:graphicFrameChg chg="mod modGraphic">
          <ac:chgData name="Katie Ryan" userId="S::k.ryan@scoilbhridecrosshaven.ie::35226daf-91a9-4bef-bfed-31a4d6be312e" providerId="AD" clId="Web-{3D95D6C6-983A-633B-345D-1BC356488479}" dt="2023-06-22T14:48:28.596" v="535"/>
          <ac:graphicFrameMkLst>
            <pc:docMk/>
            <pc:sldMk cId="1836121126" sldId="257"/>
            <ac:graphicFrameMk id="4" creationId="{5BE3C0EC-B588-CD09-F926-94AA1AE76E44}"/>
          </ac:graphicFrameMkLst>
        </pc:graphicFrameChg>
      </pc:sldChg>
    </pc:docChg>
  </pc:docChgLst>
  <pc:docChgLst>
    <pc:chgData name="Katie Ryan" userId="S::k.ryan@scoilbhridecrosshaven.ie::35226daf-91a9-4bef-bfed-31a4d6be312e" providerId="AD" clId="Web-{22EBBC78-83E0-ACA6-A0E3-D0A6AB0C0D95}"/>
    <pc:docChg chg="modSld">
      <pc:chgData name="Katie Ryan" userId="S::k.ryan@scoilbhridecrosshaven.ie::35226daf-91a9-4bef-bfed-31a4d6be312e" providerId="AD" clId="Web-{22EBBC78-83E0-ACA6-A0E3-D0A6AB0C0D95}" dt="2023-06-22T14:54:09.053" v="11"/>
      <pc:docMkLst>
        <pc:docMk/>
      </pc:docMkLst>
      <pc:sldChg chg="modSp">
        <pc:chgData name="Katie Ryan" userId="S::k.ryan@scoilbhridecrosshaven.ie::35226daf-91a9-4bef-bfed-31a4d6be312e" providerId="AD" clId="Web-{22EBBC78-83E0-ACA6-A0E3-D0A6AB0C0D95}" dt="2023-06-22T14:54:09.053" v="11"/>
        <pc:sldMkLst>
          <pc:docMk/>
          <pc:sldMk cId="1836121126" sldId="257"/>
        </pc:sldMkLst>
        <pc:graphicFrameChg chg="mod modGraphic">
          <ac:chgData name="Katie Ryan" userId="S::k.ryan@scoilbhridecrosshaven.ie::35226daf-91a9-4bef-bfed-31a4d6be312e" providerId="AD" clId="Web-{22EBBC78-83E0-ACA6-A0E3-D0A6AB0C0D95}" dt="2023-06-22T14:54:09.053" v="11"/>
          <ac:graphicFrameMkLst>
            <pc:docMk/>
            <pc:sldMk cId="1836121126" sldId="257"/>
            <ac:graphicFrameMk id="4" creationId="{5BE3C0EC-B588-CD09-F926-94AA1AE76E4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76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93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10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52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0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2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34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0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002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9EA9-45DB-46B5-832E-46CD8FBD9082}" type="datetimeFigureOut">
              <a:rPr lang="en-IE" smtClean="0"/>
              <a:t>22/06/2023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6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E3C0EC-B588-CD09-F926-94AA1AE76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99925"/>
              </p:ext>
            </p:extLst>
          </p:nvPr>
        </p:nvGraphicFramePr>
        <p:xfrm>
          <a:off x="441754" y="191530"/>
          <a:ext cx="5974491" cy="10516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4491">
                  <a:extLst>
                    <a:ext uri="{9D8B030D-6E8A-4147-A177-3AD203B41FA5}">
                      <a16:colId xmlns:a16="http://schemas.microsoft.com/office/drawing/2014/main" val="2440023092"/>
                    </a:ext>
                  </a:extLst>
                </a:gridCol>
              </a:tblGrid>
              <a:tr h="698157"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Rang 3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2023/2024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Booklist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67941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r>
                        <a:rPr lang="en-IE" dirty="0"/>
                        <a:t>To be paid to the school by parents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48742"/>
                  </a:ext>
                </a:extLst>
              </a:tr>
              <a:tr h="11856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Photocopying and Arts and Crafts                          €35:00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Educational Licences                                                 €09.00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24-hour pupil personal accident insurance           €08.00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="1" u="sng" dirty="0"/>
                        <a:t>Total                                                                             €52.00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Drama 1st – 6th class                                                €25.00                                  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School Tour and bus                                                  €40.00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Swimming                                                                    TBC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="1" u="sng" dirty="0"/>
                        <a:t>Total                                                                             €65.00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IE" b="1" u="sng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="1" u="sng" dirty="0"/>
                        <a:t>Total                                                                             €117.00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15546"/>
                  </a:ext>
                </a:extLst>
              </a:tr>
              <a:tr h="297798">
                <a:tc>
                  <a:txBody>
                    <a:bodyPr/>
                    <a:lstStyle/>
                    <a:p>
                      <a:r>
                        <a:rPr lang="en-IE" dirty="0"/>
                        <a:t>To be </a:t>
                      </a:r>
                      <a:r>
                        <a:rPr lang="en-IE" b="1" dirty="0"/>
                        <a:t>bought</a:t>
                      </a:r>
                      <a:r>
                        <a:rPr lang="en-IE" dirty="0"/>
                        <a:t> by parents – Stationary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48150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Full length ruler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red pens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Sharpener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Rubber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HB pencils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Pack of colouring pencils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</a:t>
                      </a:r>
                      <a:r>
                        <a:rPr lang="en-IE" dirty="0" err="1"/>
                        <a:t>pritt</a:t>
                      </a:r>
                      <a:r>
                        <a:rPr lang="en-IE" dirty="0"/>
                        <a:t> sticks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whiteboard markers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small A4 whiteboard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white board cleaner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scissors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5 x A4 document wallet folders with button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/>
                        <a:t>Please make sure all items have students’ names clearly labelled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67112"/>
                  </a:ext>
                </a:extLst>
              </a:tr>
              <a:tr h="297796">
                <a:tc>
                  <a:txBody>
                    <a:bodyPr/>
                    <a:lstStyle/>
                    <a:p>
                      <a:r>
                        <a:rPr lang="en-IE" dirty="0"/>
                        <a:t>Books that will be provided in September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4123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Busy at Maths 3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New Wave Mental Maths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Word Wizard 3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Edco Handwriting E (cursive) 3</a:t>
                      </a:r>
                      <a:r>
                        <a:rPr lang="en-IE" baseline="30000" dirty="0"/>
                        <a:t>rd</a:t>
                      </a:r>
                      <a:r>
                        <a:rPr lang="en-IE" dirty="0"/>
                        <a:t> class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Brendan Culligan Spelling Workbook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Caint</a:t>
                      </a:r>
                      <a:r>
                        <a:rPr lang="en-IE" dirty="0"/>
                        <a:t> is </a:t>
                      </a:r>
                      <a:r>
                        <a:rPr lang="en-IE" dirty="0" err="1"/>
                        <a:t>Comhrá</a:t>
                      </a:r>
                      <a:r>
                        <a:rPr lang="en-IE" dirty="0"/>
                        <a:t> – textbook + portfolio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Focloir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Eagran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Nua: O </a:t>
                      </a: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Siochfhradha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EDCO </a:t>
                      </a:r>
                      <a:endParaRPr lang="en-US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Collins English Pocket Dictionary 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Briathra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A Students Guide To Irish verbs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x Maths copies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x 88pg Writing copies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x nature copy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00536"/>
                  </a:ext>
                </a:extLst>
              </a:tr>
            </a:tbl>
          </a:graphicData>
        </a:graphic>
      </p:graphicFrame>
      <p:pic>
        <p:nvPicPr>
          <p:cNvPr id="1026" name="Picture 2" descr="The Green Man Studio – Scoil Bhride Crosshaven">
            <a:extLst>
              <a:ext uri="{FF2B5EF4-FFF2-40B4-BE49-F238E27FC236}">
                <a16:creationId xmlns:a16="http://schemas.microsoft.com/office/drawing/2014/main" id="{8A7C076C-5820-53A2-7B18-EC39F4138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864974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The Green Man Studio – Scoil Bhride Crosshaven">
            <a:extLst>
              <a:ext uri="{FF2B5EF4-FFF2-40B4-BE49-F238E27FC236}">
                <a16:creationId xmlns:a16="http://schemas.microsoft.com/office/drawing/2014/main" id="{125DBD60-F903-6225-178B-5C7DCA18A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5065480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2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2a9bce-0c7e-487a-abe2-8d0b418ac06d">
      <Terms xmlns="http://schemas.microsoft.com/office/infopath/2007/PartnerControls"/>
    </lcf76f155ced4ddcb4097134ff3c332f>
    <TaxCatchAll xmlns="8d070b0a-0d67-4bf3-81f1-246dc9a10cb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3AF9F44E9514EB16E4BD5968DE625" ma:contentTypeVersion="10" ma:contentTypeDescription="Create a new document." ma:contentTypeScope="" ma:versionID="0fef09a32928cf23e89646cde850ca7d">
  <xsd:schema xmlns:xsd="http://www.w3.org/2001/XMLSchema" xmlns:xs="http://www.w3.org/2001/XMLSchema" xmlns:p="http://schemas.microsoft.com/office/2006/metadata/properties" xmlns:ns2="5d2a9bce-0c7e-487a-abe2-8d0b418ac06d" xmlns:ns3="8d070b0a-0d67-4bf3-81f1-246dc9a10cb9" targetNamespace="http://schemas.microsoft.com/office/2006/metadata/properties" ma:root="true" ma:fieldsID="e89fa8e96d2f344fff3e9c052bedd206" ns2:_="" ns3:_="">
    <xsd:import namespace="5d2a9bce-0c7e-487a-abe2-8d0b418ac06d"/>
    <xsd:import namespace="8d070b0a-0d67-4bf3-81f1-246dc9a10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a9bce-0c7e-487a-abe2-8d0b418ac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ae7c358-0422-4b68-a26d-082ac930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70b0a-0d67-4bf3-81f1-246dc9a10cb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60f5207-3b0e-48ae-92ac-7ac1d356c5dc}" ma:internalName="TaxCatchAll" ma:showField="CatchAllData" ma:web="8d070b0a-0d67-4bf3-81f1-246dc9a10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6F84FC-B0AF-4334-A907-CC2F9CB73B49}">
  <ds:schemaRefs>
    <ds:schemaRef ds:uri="http://schemas.microsoft.com/office/2006/metadata/properties"/>
    <ds:schemaRef ds:uri="http://schemas.microsoft.com/office/infopath/2007/PartnerControls"/>
    <ds:schemaRef ds:uri="5d2a9bce-0c7e-487a-abe2-8d0b418ac06d"/>
    <ds:schemaRef ds:uri="8d070b0a-0d67-4bf3-81f1-246dc9a10cb9"/>
  </ds:schemaRefs>
</ds:datastoreItem>
</file>

<file path=customXml/itemProps2.xml><?xml version="1.0" encoding="utf-8"?>
<ds:datastoreItem xmlns:ds="http://schemas.openxmlformats.org/officeDocument/2006/customXml" ds:itemID="{85F3A128-1939-448C-A676-54D7DD891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2a9bce-0c7e-487a-abe2-8d0b418ac06d"/>
    <ds:schemaRef ds:uri="8d070b0a-0d67-4bf3-81f1-246dc9a10c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F3A67B-D293-4737-B9A4-845489AC60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152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Griffin</dc:creator>
  <cp:lastModifiedBy>Megan Griffin</cp:lastModifiedBy>
  <cp:revision>74</cp:revision>
  <dcterms:created xsi:type="dcterms:W3CDTF">2023-06-20T16:59:57Z</dcterms:created>
  <dcterms:modified xsi:type="dcterms:W3CDTF">2023-06-22T14:54:21Z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0x01010077F3AF9F44E9514EB16E4BD5968DE625</vt:lpwstr>
  </property>
  <property fmtid="{D5CDD505-2E9C-101B-9397-08002B2CF9AE}" pid="3" name="MediaServiceImageTags">
    <vt:lpwstr/>
  </property>
</Properties>
</file>